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7" r:id="rId11"/>
    <p:sldId id="264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D303-A657-4FAE-AC1F-6C87DAD0DACB}" type="datetimeFigureOut">
              <a:rPr lang="en-CA" smtClean="0"/>
              <a:t>08/01/2018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6BC377-22E7-40D2-9CEC-D5D6E4BC0A9E}" type="slidenum">
              <a:rPr lang="en-CA" smtClean="0"/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D303-A657-4FAE-AC1F-6C87DAD0DACB}" type="datetimeFigureOut">
              <a:rPr lang="en-CA" smtClean="0"/>
              <a:t>08/01/2018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C377-22E7-40D2-9CEC-D5D6E4BC0A9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D303-A657-4FAE-AC1F-6C87DAD0DACB}" type="datetimeFigureOut">
              <a:rPr lang="en-CA" smtClean="0"/>
              <a:t>08/01/2018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C377-22E7-40D2-9CEC-D5D6E4BC0A9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D303-A657-4FAE-AC1F-6C87DAD0DACB}" type="datetimeFigureOut">
              <a:rPr lang="en-CA" smtClean="0"/>
              <a:t>08/01/2018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C377-22E7-40D2-9CEC-D5D6E4BC0A9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D303-A657-4FAE-AC1F-6C87DAD0DACB}" type="datetimeFigureOut">
              <a:rPr lang="en-CA" smtClean="0"/>
              <a:t>08/01/2018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C377-22E7-40D2-9CEC-D5D6E4BC0A9E}" type="slidenum">
              <a:rPr lang="en-CA" smtClean="0"/>
              <a:t>‹#›</a:t>
            </a:fld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D303-A657-4FAE-AC1F-6C87DAD0DACB}" type="datetimeFigureOut">
              <a:rPr lang="en-CA" smtClean="0"/>
              <a:t>08/01/2018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C377-22E7-40D2-9CEC-D5D6E4BC0A9E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D303-A657-4FAE-AC1F-6C87DAD0DACB}" type="datetimeFigureOut">
              <a:rPr lang="en-CA" smtClean="0"/>
              <a:t>08/01/2018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C377-22E7-40D2-9CEC-D5D6E4BC0A9E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D303-A657-4FAE-AC1F-6C87DAD0DACB}" type="datetimeFigureOut">
              <a:rPr lang="en-CA" smtClean="0"/>
              <a:t>08/01/2018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C377-22E7-40D2-9CEC-D5D6E4BC0A9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D303-A657-4FAE-AC1F-6C87DAD0DACB}" type="datetimeFigureOut">
              <a:rPr lang="en-CA" smtClean="0"/>
              <a:t>08/01/2018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C377-22E7-40D2-9CEC-D5D6E4BC0A9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D303-A657-4FAE-AC1F-6C87DAD0DACB}" type="datetimeFigureOut">
              <a:rPr lang="en-CA" smtClean="0"/>
              <a:t>08/01/2018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C377-22E7-40D2-9CEC-D5D6E4BC0A9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D303-A657-4FAE-AC1F-6C87DAD0DACB}" type="datetimeFigureOut">
              <a:rPr lang="en-CA" smtClean="0"/>
              <a:t>08/01/2018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C377-22E7-40D2-9CEC-D5D6E4BC0A9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E2DD303-A657-4FAE-AC1F-6C87DAD0DACB}" type="datetimeFigureOut">
              <a:rPr lang="en-CA" smtClean="0"/>
              <a:t>08/01/2018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96BC377-22E7-40D2-9CEC-D5D6E4BC0A9E}" type="slidenum">
              <a:rPr lang="en-CA" smtClean="0"/>
              <a:t>‹#›</a:t>
            </a:fld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Traits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54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Behavioural Traits: Inherited or Acquired?</a:t>
            </a:r>
            <a:endParaRPr lang="en-CA" dirty="0"/>
          </a:p>
        </p:txBody>
      </p:sp>
      <p:pic>
        <p:nvPicPr>
          <p:cNvPr id="5122" name="Picture 2" descr="Image result for cat litter 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486390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dog frisb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42941"/>
            <a:ext cx="2566572" cy="365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2038901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Cats use a litter box.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1835211"/>
            <a:ext cx="3049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This dog can catch a </a:t>
            </a:r>
            <a:r>
              <a:rPr lang="en-CA" dirty="0" err="1" smtClean="0"/>
              <a:t>frisbee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5595358" y="6021288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i="1" dirty="0" smtClean="0"/>
              <a:t>ACQUIRED!</a:t>
            </a:r>
            <a:endParaRPr lang="en-CA" i="1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5517232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i="1" dirty="0" smtClean="0"/>
              <a:t>INHERITED!</a:t>
            </a:r>
            <a:endParaRPr lang="en-CA" sz="2000" i="1" dirty="0"/>
          </a:p>
        </p:txBody>
      </p:sp>
    </p:spTree>
    <p:extLst>
      <p:ext uri="{BB962C8B-B14F-4D97-AF65-F5344CB8AC3E}">
        <p14:creationId xmlns:p14="http://schemas.microsoft.com/office/powerpoint/2010/main" val="354637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QUIZ!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dirty="0" smtClean="0"/>
              <a:t>Is the trait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sz="4400" dirty="0" smtClean="0">
                <a:solidFill>
                  <a:srgbClr val="FF0000"/>
                </a:solidFill>
              </a:rPr>
              <a:t>INHERITED</a:t>
            </a:r>
            <a:r>
              <a:rPr lang="en-CA" sz="4400" dirty="0"/>
              <a:t>	 </a:t>
            </a:r>
            <a:r>
              <a:rPr lang="en-CA" sz="4400" dirty="0" smtClean="0"/>
              <a:t>  </a:t>
            </a:r>
            <a:r>
              <a:rPr lang="en-CA" dirty="0" smtClean="0"/>
              <a:t> or	     </a:t>
            </a:r>
            <a:r>
              <a:rPr lang="en-CA" sz="4400" dirty="0" smtClean="0">
                <a:solidFill>
                  <a:schemeClr val="tx2"/>
                </a:solidFill>
              </a:rPr>
              <a:t>ACQUIRED</a:t>
            </a:r>
            <a:r>
              <a:rPr lang="en-CA" dirty="0" smtClean="0"/>
              <a:t>?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 smtClean="0"/>
              <a:t>And is it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sz="4400" dirty="0" smtClean="0">
                <a:solidFill>
                  <a:schemeClr val="accent5"/>
                </a:solidFill>
              </a:rPr>
              <a:t>PHYSICAL</a:t>
            </a:r>
            <a:r>
              <a:rPr lang="en-CA" sz="4400" dirty="0" smtClean="0"/>
              <a:t>  </a:t>
            </a:r>
            <a:r>
              <a:rPr lang="en-CA" dirty="0" smtClean="0"/>
              <a:t>or</a:t>
            </a:r>
            <a:r>
              <a:rPr lang="en-CA" sz="4400" dirty="0" smtClean="0"/>
              <a:t>  </a:t>
            </a:r>
            <a:r>
              <a:rPr lang="en-CA" sz="4400" dirty="0" smtClean="0">
                <a:solidFill>
                  <a:srgbClr val="7030A0"/>
                </a:solidFill>
              </a:rPr>
              <a:t>BEHAVIORAL</a:t>
            </a:r>
            <a:r>
              <a:rPr lang="en-CA" sz="4400" dirty="0" smtClean="0"/>
              <a:t>?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317525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#1. This kid has dimples!</a:t>
            </a:r>
            <a:endParaRPr lang="en-CA" dirty="0"/>
          </a:p>
        </p:txBody>
      </p:sp>
      <p:pic>
        <p:nvPicPr>
          <p:cNvPr id="8194" name="Picture 2" descr="Image result for dim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5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#2. Tim is good at biking.</a:t>
            </a:r>
            <a:endParaRPr lang="en-CA" dirty="0"/>
          </a:p>
        </p:txBody>
      </p:sp>
      <p:pic>
        <p:nvPicPr>
          <p:cNvPr id="10242" name="Picture 2" descr="Image result for bi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7435042" cy="433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30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#3. Toucan’s have colorful beaks.</a:t>
            </a:r>
            <a:endParaRPr lang="en-CA" dirty="0"/>
          </a:p>
        </p:txBody>
      </p:sp>
      <p:pic>
        <p:nvPicPr>
          <p:cNvPr id="11266" name="Picture 2" descr="Image result for bea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14670"/>
            <a:ext cx="733306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89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#4. Jerry is short.</a:t>
            </a:r>
            <a:endParaRPr lang="en-CA" dirty="0"/>
          </a:p>
        </p:txBody>
      </p:sp>
      <p:pic>
        <p:nvPicPr>
          <p:cNvPr id="12290" name="Picture 2" descr="Image result for short per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44824"/>
            <a:ext cx="337848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52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600200"/>
          </a:xfrm>
        </p:spPr>
        <p:txBody>
          <a:bodyPr/>
          <a:lstStyle/>
          <a:p>
            <a:r>
              <a:rPr lang="en-CA" dirty="0" smtClean="0"/>
              <a:t>#5. Jess can speak a bunch of languages.</a:t>
            </a:r>
            <a:endParaRPr lang="en-CA" dirty="0"/>
          </a:p>
        </p:txBody>
      </p:sp>
      <p:pic>
        <p:nvPicPr>
          <p:cNvPr id="13314" name="Picture 2" descr="Image result for langu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57150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9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#6. Kerry broke an arm.</a:t>
            </a:r>
            <a:endParaRPr lang="en-CA" dirty="0"/>
          </a:p>
        </p:txBody>
      </p:sp>
      <p:pic>
        <p:nvPicPr>
          <p:cNvPr id="14338" name="Picture 2" descr="Image result for broken a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64904"/>
            <a:ext cx="58293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26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03" y="260648"/>
            <a:ext cx="8229600" cy="1600200"/>
          </a:xfrm>
        </p:spPr>
        <p:txBody>
          <a:bodyPr/>
          <a:lstStyle/>
          <a:p>
            <a:r>
              <a:rPr lang="en-CA" dirty="0" smtClean="0"/>
              <a:t>#7. Birds make nests and incubate eggs.</a:t>
            </a:r>
            <a:endParaRPr lang="en-CA" dirty="0"/>
          </a:p>
        </p:txBody>
      </p:sp>
      <p:pic>
        <p:nvPicPr>
          <p:cNvPr id="15362" name="Picture 2" descr="Image result for bird n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22635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14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600200"/>
          </a:xfrm>
        </p:spPr>
        <p:txBody>
          <a:bodyPr/>
          <a:lstStyle/>
          <a:p>
            <a:r>
              <a:rPr lang="en-CA" dirty="0" smtClean="0"/>
              <a:t>#8. Cats pounce when hunting.</a:t>
            </a:r>
            <a:endParaRPr lang="en-CA" dirty="0"/>
          </a:p>
        </p:txBody>
      </p:sp>
      <p:pic>
        <p:nvPicPr>
          <p:cNvPr id="16386" name="Picture 2" descr="Image result for pouncing 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57974"/>
            <a:ext cx="58293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73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do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08" y="1412776"/>
            <a:ext cx="4968552" cy="48591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Physical Traits</a:t>
            </a:r>
            <a:endParaRPr lang="en-CA" dirty="0"/>
          </a:p>
        </p:txBody>
      </p:sp>
      <p:pic>
        <p:nvPicPr>
          <p:cNvPr id="5" name="Picture 4" descr="Image result for do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01008"/>
            <a:ext cx="2198232" cy="2416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416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90" y="476672"/>
            <a:ext cx="8229600" cy="1600200"/>
          </a:xfrm>
        </p:spPr>
        <p:txBody>
          <a:bodyPr/>
          <a:lstStyle/>
          <a:p>
            <a:r>
              <a:rPr lang="en-CA" dirty="0" smtClean="0"/>
              <a:t>#9. Dwayne has good muscle tone. </a:t>
            </a:r>
            <a:endParaRPr lang="en-CA" dirty="0"/>
          </a:p>
        </p:txBody>
      </p:sp>
      <p:pic>
        <p:nvPicPr>
          <p:cNvPr id="17410" name="Picture 2" descr="Image result for dwayne john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0888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52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600200"/>
          </a:xfrm>
        </p:spPr>
        <p:txBody>
          <a:bodyPr/>
          <a:lstStyle/>
          <a:p>
            <a:r>
              <a:rPr lang="en-CA" dirty="0" smtClean="0"/>
              <a:t>#10. Anika falls asleep in class. </a:t>
            </a:r>
            <a:endParaRPr lang="en-CA" dirty="0"/>
          </a:p>
        </p:txBody>
      </p:sp>
      <p:pic>
        <p:nvPicPr>
          <p:cNvPr id="18434" name="Picture 2" descr="Image result for sleeping stud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80927"/>
            <a:ext cx="4272409" cy="281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92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Behavioural Traits</a:t>
            </a:r>
            <a:endParaRPr lang="en-CA" dirty="0"/>
          </a:p>
        </p:txBody>
      </p:sp>
      <p:pic>
        <p:nvPicPr>
          <p:cNvPr id="1026" name="Picture 2" descr="Image result for dog fe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48337"/>
            <a:ext cx="4316452" cy="324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at kn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63509"/>
            <a:ext cx="4704523" cy="355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52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Inherited Traits</a:t>
            </a:r>
            <a:endParaRPr lang="en-CA" dirty="0"/>
          </a:p>
        </p:txBody>
      </p:sp>
      <p:pic>
        <p:nvPicPr>
          <p:cNvPr id="4" name="Picture 3" descr="Image result for dog famil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56792"/>
            <a:ext cx="3864005" cy="5186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788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Acquired Traits</a:t>
            </a:r>
            <a:endParaRPr lang="en-CA" dirty="0"/>
          </a:p>
        </p:txBody>
      </p:sp>
      <p:pic>
        <p:nvPicPr>
          <p:cNvPr id="4" name="Picture 3" descr="Image result for three legged do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5348"/>
            <a:ext cx="4350436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Image result for cat in a costu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59392"/>
            <a:ext cx="4252595" cy="398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69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Mutations</a:t>
            </a:r>
            <a:endParaRPr lang="en-CA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60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Physical Traits: Inherited or Acquired?</a:t>
            </a:r>
            <a:endParaRPr lang="en-CA" dirty="0"/>
          </a:p>
        </p:txBody>
      </p:sp>
      <p:pic>
        <p:nvPicPr>
          <p:cNvPr id="4098" name="Picture 2" descr="Image result for cat in a costu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07" y="2636912"/>
            <a:ext cx="422278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husky ey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2852936"/>
            <a:ext cx="4248472" cy="207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9235" y="2123564"/>
            <a:ext cx="2546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This dog has blue eyes.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5124659" y="2020198"/>
            <a:ext cx="2720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This cat looks like a taco.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267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Physical Traits: Inherited or Acquired?</a:t>
            </a:r>
            <a:endParaRPr lang="en-CA" dirty="0"/>
          </a:p>
        </p:txBody>
      </p:sp>
      <p:pic>
        <p:nvPicPr>
          <p:cNvPr id="4098" name="Picture 2" descr="Image result for cat in a costu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07" y="2636912"/>
            <a:ext cx="422278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95358" y="5877272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i="1" dirty="0" smtClean="0"/>
              <a:t>ACQUIRED!</a:t>
            </a:r>
            <a:endParaRPr lang="en-CA" i="1" dirty="0"/>
          </a:p>
        </p:txBody>
      </p:sp>
      <p:pic>
        <p:nvPicPr>
          <p:cNvPr id="4100" name="Picture 4" descr="Image result for husky ey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2852936"/>
            <a:ext cx="4248472" cy="207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5373216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i="1" dirty="0" smtClean="0"/>
              <a:t>INHERITED!</a:t>
            </a:r>
            <a:endParaRPr lang="en-CA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79235" y="2123564"/>
            <a:ext cx="2546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This dog has blue eyes.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5124659" y="2020198"/>
            <a:ext cx="2720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This cat looks like a taco.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968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Behavioural Traits: Inherited or Acquired?</a:t>
            </a:r>
            <a:endParaRPr lang="en-CA" dirty="0"/>
          </a:p>
        </p:txBody>
      </p:sp>
      <p:pic>
        <p:nvPicPr>
          <p:cNvPr id="5122" name="Picture 2" descr="Image result for cat litter 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486390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dog frisb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42941"/>
            <a:ext cx="2566572" cy="365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2038901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Cats use a litter box.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1835211"/>
            <a:ext cx="3049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This dog can catch a </a:t>
            </a:r>
            <a:r>
              <a:rPr lang="en-CA" dirty="0" err="1" smtClean="0"/>
              <a:t>frisbee</a:t>
            </a:r>
            <a:r>
              <a:rPr lang="en-CA" dirty="0" smtClean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7364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41</TotalTime>
  <Words>191</Words>
  <Application>Microsoft Office PowerPoint</Application>
  <PresentationFormat>On-screen Show (4:3)</PresentationFormat>
  <Paragraphs>41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Executive</vt:lpstr>
      <vt:lpstr>Traits</vt:lpstr>
      <vt:lpstr>Physical Traits</vt:lpstr>
      <vt:lpstr>Behavioural Traits</vt:lpstr>
      <vt:lpstr>Inherited Traits</vt:lpstr>
      <vt:lpstr>Acquired Traits</vt:lpstr>
      <vt:lpstr>Mutations</vt:lpstr>
      <vt:lpstr>Physical Traits: Inherited or Acquired?</vt:lpstr>
      <vt:lpstr>Physical Traits: Inherited or Acquired?</vt:lpstr>
      <vt:lpstr>Behavioural Traits: Inherited or Acquired?</vt:lpstr>
      <vt:lpstr>Behavioural Traits: Inherited or Acquired?</vt:lpstr>
      <vt:lpstr>QUIZ!</vt:lpstr>
      <vt:lpstr>#1. This kid has dimples!</vt:lpstr>
      <vt:lpstr>#2. Tim is good at biking.</vt:lpstr>
      <vt:lpstr>#3. Toucan’s have colorful beaks.</vt:lpstr>
      <vt:lpstr>#4. Jerry is short.</vt:lpstr>
      <vt:lpstr>#5. Jess can speak a bunch of languages.</vt:lpstr>
      <vt:lpstr>#6. Kerry broke an arm.</vt:lpstr>
      <vt:lpstr>#7. Birds make nests and incubate eggs.</vt:lpstr>
      <vt:lpstr>#8. Cats pounce when hunting.</vt:lpstr>
      <vt:lpstr>#9. Dwayne has good muscle tone. </vt:lpstr>
      <vt:lpstr>#10. Anika falls asleep in class. </vt:lpstr>
    </vt:vector>
  </TitlesOfParts>
  <Company>North Vancouver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Traits</dc:title>
  <dc:creator>Nicholas Westergaard</dc:creator>
  <cp:lastModifiedBy>Nicholas Westergaard</cp:lastModifiedBy>
  <cp:revision>7</cp:revision>
  <dcterms:created xsi:type="dcterms:W3CDTF">2018-01-08T17:43:24Z</dcterms:created>
  <dcterms:modified xsi:type="dcterms:W3CDTF">2018-01-08T18:25:11Z</dcterms:modified>
</cp:coreProperties>
</file>